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Arimo" panose="020B0604020202020204" charset="0"/>
      <p:regular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sri Jagadhabi" userId="23cf446f23c2396e" providerId="LiveId" clId="{9A40AD39-13ED-40F8-95DC-010CB77F88A3}"/>
    <pc:docChg chg="modSld">
      <pc:chgData name="Kavyasri Jagadhabi" userId="23cf446f23c2396e" providerId="LiveId" clId="{9A40AD39-13ED-40F8-95DC-010CB77F88A3}" dt="2026-01-08T04:59:51.423" v="97" actId="20577"/>
      <pc:docMkLst>
        <pc:docMk/>
      </pc:docMkLst>
      <pc:sldChg chg="modSp mod">
        <pc:chgData name="Kavyasri Jagadhabi" userId="23cf446f23c2396e" providerId="LiveId" clId="{9A40AD39-13ED-40F8-95DC-010CB77F88A3}" dt="2026-01-08T04:59:51.423" v="97" actId="20577"/>
        <pc:sldMkLst>
          <pc:docMk/>
          <pc:sldMk cId="0" sldId="256"/>
        </pc:sldMkLst>
        <pc:spChg chg="mod">
          <ac:chgData name="Kavyasri Jagadhabi" userId="23cf446f23c2396e" providerId="LiveId" clId="{9A40AD39-13ED-40F8-95DC-010CB77F88A3}" dt="2026-01-08T04:59:51.423" v="97" actId="20577"/>
          <ac:spMkLst>
            <pc:docMk/>
            <pc:sldMk cId="0" sldId="256"/>
            <ac:spMk id="8" creationId="{39591C29-3E70-9B12-3A81-82AFFC344D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B696-F2D6-8FCD-D705-99F5EE18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EC9E3-EBE0-D42D-1B78-FBC05B350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783B-13C9-7A2F-EEE3-BE2B8B74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E6B4-F291-0423-7DC6-1CA675FD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5CE2C-E136-0CBC-E35B-39A8AA9A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077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9883-8D13-D543-0348-454FF56C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3A5E3-50EC-5005-DC9C-B767ACE22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7AD1-DB10-60ED-F050-ED7211F7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C2970-3D5A-94AF-DDA7-5704673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6663E-FB68-AC65-A97E-54014F1C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122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8F762-3677-09E3-0FFB-6D300AFDE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BF677-1DFD-9A58-97F4-B30041F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044BF-5334-5E8C-23F1-269DF53B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115BF-CAC4-7719-3CBD-9527EDE5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8CD6-3D05-9532-18AE-486F42AE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716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52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185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43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163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042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462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395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22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C239-655F-009A-58D6-D57B260B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5336-0F9F-53DB-97EA-55A78A1C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C6D51-9FF7-4BB9-F68B-349E00D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80CE-DDFE-1292-A724-F0EB53BA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990-5574-5A20-E26A-076540B4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299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84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9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439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35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661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116-2348-DC05-5E07-3A31C244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E8C8-BE65-377A-2D03-24477AD5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D4C3A-D288-EB80-3EBE-EC091ECC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144C-6276-BDA7-B69B-195F8316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4E9C-A9EC-6966-6396-96A8DF65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2334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8B03-AA6B-8C37-E433-4295EF72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418A-6943-5A22-154C-C9E71F69C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F31B9-4392-24E6-9F9E-DB830AB66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C16B0-7CC5-3EFB-9E39-4507F524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6767D-6B33-8C87-9F9B-88766A08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E90A5-ED6C-F532-761D-2BD6B49A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067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EA1E-56DE-22EF-D060-8EC4A9BD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B4E5D-E1C5-B7B2-9B48-FC48D1796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5A597-D08C-D725-7BF5-D695287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8D262-D9CE-DBC0-7675-8600232DA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56AB9-8985-B888-6C8A-FEBDFB6E4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D0B77-F5E3-EAA8-45B1-AB6FEACB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C8D3E-B14C-3C57-0009-78E37D04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95B3B-053E-C5F1-10D3-C8B4C2A6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88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7669-7271-D22F-9FA4-35CE7FCF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9487F-2AE6-BBDC-FE5A-8DEA41E9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22EF-4FEC-A626-CEF8-80C79AB0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1E0EC-AF5A-3393-810B-7C05F787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97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4CC7A-3EF0-164A-22E5-EE8365C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B0D9B-646B-0094-456F-13FBFBF8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0C444-3EB9-0DA7-0EB2-AD9D063D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0164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59AE-2D37-DAB9-4286-BEFEE6C2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C587-A0D6-8970-0B7D-35C2298E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D0479-2330-D95E-D7BB-62DB5BAB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252A7-B6A9-01DC-AE98-AE2D4D05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1423B-7520-EF78-A6C8-89D083FC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8281-D462-EDC2-EF37-BC377B92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779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8D33-364F-1C72-500D-65088B52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D6210-B0E1-49BB-B13E-F9046353E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C5BDE-6272-83B5-9A08-AAFA4920D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B5751-14E3-695D-2B92-8E50D7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D6369-5D53-A7F2-451D-8C7229A4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C4EE1-F803-58D1-1A40-F5648B9A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809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82907-D307-F568-B0EA-2C3233A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BFC09-1F77-7F82-77E5-35F54471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9013-79F0-3956-B294-3F6A7A885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A77C-4C8D-44C5-8E2C-94F108FDF497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F26A-D86D-3D93-D459-89D098575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5162F-AB8A-7920-E2CE-332EE741F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15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73628" y="2721428"/>
            <a:ext cx="12562983" cy="121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Diabetes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691743" y="3668486"/>
            <a:ext cx="4637314" cy="2383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 Project – B.Tech 2nd Year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From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Department of AIML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691743" y="4293396"/>
            <a:ext cx="5148943" cy="1417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7CCF-E010-3DE9-3927-8D77A163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418" y="355719"/>
            <a:ext cx="1536325" cy="161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2842F-81EC-693C-77A2-F7361E32334E}"/>
              </a:ext>
            </a:extLst>
          </p:cNvPr>
          <p:cNvSpPr txBox="1"/>
          <p:nvPr/>
        </p:nvSpPr>
        <p:spPr>
          <a:xfrm>
            <a:off x="1175657" y="315686"/>
            <a:ext cx="11571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PBR</a:t>
            </a:r>
            <a:r>
              <a:rPr lang="en-US" sz="6000" dirty="0"/>
              <a:t> </a:t>
            </a:r>
            <a:r>
              <a:rPr lang="en-US" sz="6000" b="1" dirty="0" err="1">
                <a:solidFill>
                  <a:srgbClr val="231971"/>
                </a:solidFill>
                <a:latin typeface="Outfit Extra Bold" pitchFamily="34" charset="0"/>
              </a:rPr>
              <a:t>Visvodaya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Institute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of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Technology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&amp; Science</a:t>
            </a:r>
            <a:endParaRPr lang="en-IN" sz="6000" b="1" dirty="0">
              <a:solidFill>
                <a:srgbClr val="231971"/>
              </a:solidFill>
              <a:latin typeface="Outfit Extra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91C29-3E70-9B12-3A81-82AFFC344D89}"/>
              </a:ext>
            </a:extLst>
          </p:cNvPr>
          <p:cNvSpPr txBox="1"/>
          <p:nvPr/>
        </p:nvSpPr>
        <p:spPr>
          <a:xfrm>
            <a:off x="10058400" y="5710833"/>
            <a:ext cx="3995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ubmitted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  <a:p>
            <a:endParaRPr lang="en-IN" sz="2000" dirty="0"/>
          </a:p>
          <a:p>
            <a:r>
              <a:rPr lang="en-IN" sz="2000" dirty="0"/>
              <a:t>J. KAVYA SREE  ( 2473A39100)</a:t>
            </a:r>
          </a:p>
          <a:p>
            <a:r>
              <a:rPr lang="en-IN" sz="2000" dirty="0"/>
              <a:t>B.MADHURI  </a:t>
            </a:r>
            <a:r>
              <a:rPr lang="en-IN" sz="2000"/>
              <a:t>(2473A39119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0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3601"/>
            <a:ext cx="39313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Evaluation Metrics Used: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0905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59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Accuracy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941" y="290905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5942" y="3759518"/>
            <a:ext cx="2351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Confusion Matrix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567476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5417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Precision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5942" y="448238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5942" y="5417939"/>
            <a:ext cx="2220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Shape 6"/>
          <p:cNvSpPr/>
          <p:nvPr/>
        </p:nvSpPr>
        <p:spPr>
          <a:xfrm>
            <a:off x="793790" y="6140801"/>
            <a:ext cx="13042821" cy="35957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7"/>
          <p:cNvSpPr/>
          <p:nvPr/>
        </p:nvSpPr>
        <p:spPr>
          <a:xfrm>
            <a:off x="793790" y="643187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achieved good accuracy for diabetes prediction.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5FAC2D-2D92-A282-C9BF-E3A0F672E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2601" y="2143601"/>
            <a:ext cx="6154009" cy="38105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011" y="674013"/>
            <a:ext cx="470737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Output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011" y="154483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9011" y="184189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9011" y="198167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9011" y="238875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enter their medical values into the system's interface.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9011" y="301930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9011" y="331636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59011" y="345614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Processing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9011" y="386322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input data is processed by the trained machine learning model.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9011" y="449377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011" y="479083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9011" y="493061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Display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9011" y="533769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clearly outputs the prediction as either </a:t>
            </a:r>
            <a:r>
              <a:rPr lang="en-US" sz="1450" dirty="0">
                <a:solidFill>
                  <a:srgbClr val="E53935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Diabetic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</a:t>
            </a:r>
            <a:r>
              <a:rPr lang="en-US" sz="1450" dirty="0">
                <a:solidFill>
                  <a:srgbClr val="4CAF5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Non-Diabetic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9011" y="596824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9011" y="626530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59011" y="6405086"/>
            <a:ext cx="259389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User-Friendly Interface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59011" y="6812161"/>
            <a:ext cx="7825978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streamlined process makes the system highly interactive and easy to understand for medical professionals.</a:t>
            </a:r>
            <a:endParaRPr lang="en-US" sz="1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4C10FF-6A26-090A-FFE1-D9FA65F0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68" y="-1"/>
            <a:ext cx="58748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45840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Successful Prediction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machine learning system consistently and accurately predicts diabetes outcomes.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5139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45840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Reliable Results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Logistic Regression proved highly effective, providing reliable and precise diagnostic results.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456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45840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178617"/>
            <a:ext cx="3608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system aids in early diagnosis, empowering medical professionals with critical data for timely interventions.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544" y="1041797"/>
            <a:ext cx="3861435" cy="48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40544" y="1755934"/>
            <a:ext cx="806291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Building on our current success, here are the envisioned next steps for this project: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94968" y="2408277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40544" y="2306955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92" y="2422803"/>
            <a:ext cx="231577" cy="2315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58240" y="2331125"/>
            <a:ext cx="194738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Algorithms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158240" y="2665095"/>
            <a:ext cx="7445216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more sophisticated machine learning models like Random Forests, Support Vector Machines, or Neural Networks for improved accuracy and robustness.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926544" y="3699629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72120" y="3598307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968" y="3714155"/>
            <a:ext cx="231577" cy="2315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89817" y="3622477"/>
            <a:ext cx="244173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Larger Dataset Integration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389817" y="3956447"/>
            <a:ext cx="7213640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larger and more diverse patient datasets to enhance the model's generalizability and predictive power across varied demographics.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1158240" y="4990981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1003816" y="4889659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664" y="5005507"/>
            <a:ext cx="231577" cy="2315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21512" y="4913828"/>
            <a:ext cx="262604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 Deployment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621512" y="5247799"/>
            <a:ext cx="6981944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user-friendly web interface to allow medical professionals easy access to the prediction system for practical application.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1389936" y="6282333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1235512" y="6181011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1359" y="6296858"/>
            <a:ext cx="231577" cy="23157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853208" y="6205180"/>
            <a:ext cx="193071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Prediction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1853208" y="6539151"/>
            <a:ext cx="6750248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continuous data processing capabilities for immediate diagnostic insights, enabling quicker medical decisions and interventions.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65473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457"/>
            <a:ext cx="4028581" cy="11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</a:rPr>
              <a:t>Introduction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701766"/>
            <a:ext cx="11798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b="1" dirty="0">
                <a:solidFill>
                  <a:srgbClr val="5E4CE6"/>
                </a:solidFill>
                <a:latin typeface="Outfit Extra Bold" pitchFamily="34" charset="0"/>
              </a:rPr>
              <a:t>Understanding Diabetes and Early Detection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954780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Diabetes is a chronic disease that affects the body's ability to regulate blood sugar levels.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99521" y="3954780"/>
            <a:ext cx="624470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detection of diabetes helps in preventing serious health complications. This project uses machine learning techniques to predict whether a person is diabetic based on medical parameters.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5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4031"/>
            <a:ext cx="7556421" cy="1801773"/>
          </a:xfrm>
          <a:prstGeom prst="roundRect">
            <a:avLst>
              <a:gd name="adj" fmla="val 812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49710" y="272403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628924" y="29813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Current Challenge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methods of diabetes diagnosis can be time-consuming and may require expert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801773"/>
          </a:xfrm>
          <a:prstGeom prst="roundRect">
            <a:avLst>
              <a:gd name="adj" fmla="val 812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249710" y="4752618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628924" y="50099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Solution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628924" y="557129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 is a need for an automated system that can predict diabetes accurately using patient health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6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398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4882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Analyze Dataset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analyze a diabetes 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13986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8548" y="34882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 Data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preprocess medical data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93790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 Model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59001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train a machine learning model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28548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 Outcomes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428548" y="590014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predict diabetes status for new patients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0276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3242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249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 of Records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210276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3242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73249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 of Features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63924"/>
            <a:ext cx="13042821" cy="35957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93790" y="48400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Details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93790" y="5605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Name: Diabetes Dataset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476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Variable: Outcome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489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 → Non-Diabetic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932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 → Diabetic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6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5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20677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Values Check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29138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Checked for missing values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45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30906" y="3488174"/>
            <a:ext cx="34332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Zero Value Treatment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Zero values in medical attributes treated as missing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49085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Imputation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469969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Replaced missing values with column mean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5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530906" y="63290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 Dataset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890385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Prepared clean data for model training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7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651"/>
            <a:ext cx="3664744" cy="1756053"/>
          </a:xfrm>
          <a:prstGeom prst="roundRect">
            <a:avLst>
              <a:gd name="adj" fmla="val 542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540085"/>
            <a:ext cx="31958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Patient Distribution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Analyzed distribution of diabetic and non-diabetic patients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305651"/>
            <a:ext cx="3664863" cy="1756053"/>
          </a:xfrm>
          <a:prstGeom prst="roundRect">
            <a:avLst>
              <a:gd name="adj" fmla="val 542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782" y="3540085"/>
            <a:ext cx="31959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Correlation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9197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Studied correlation between medical features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93150"/>
          </a:xfrm>
          <a:prstGeom prst="roundRect">
            <a:avLst>
              <a:gd name="adj" fmla="val 683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Visualization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28224" y="6084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Visualized data using graphs and heatmaps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359" y="469106"/>
            <a:ext cx="4264581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Selection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20359" y="1428512"/>
            <a:ext cx="255877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Features: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920359" y="191881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Pregnancies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920359" y="2251353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Glucose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920359" y="2583894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Blood Pressure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920359" y="2916436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Skin Thickness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920359" y="3248978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Insulin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920359" y="3581519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BMI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920359" y="391406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Diabetes Pedigree Function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920359" y="4246602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703" y="1428512"/>
            <a:ext cx="255877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 Feature: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30703" y="191881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</a:t>
            </a: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03" y="2383512"/>
            <a:ext cx="5186720" cy="5186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3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Training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77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8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Algorithm Selection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 Used: Logistic Regression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77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8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Split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split into training and testing sets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Phase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020604" y="639139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trained using training data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Saving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7542014" y="639139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Trained model saved using Pickle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568</Words>
  <Application>Microsoft Office PowerPoint</Application>
  <PresentationFormat>Custom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 Light</vt:lpstr>
      <vt:lpstr>Arimo</vt:lpstr>
      <vt:lpstr>Outfit Light</vt:lpstr>
      <vt:lpstr>Times New Roman</vt:lpstr>
      <vt:lpstr>Calibri</vt:lpstr>
      <vt:lpstr>Outfit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Kavyasri Jagadhabi</cp:lastModifiedBy>
  <cp:revision>3</cp:revision>
  <dcterms:created xsi:type="dcterms:W3CDTF">2026-01-07T16:38:41Z</dcterms:created>
  <dcterms:modified xsi:type="dcterms:W3CDTF">2026-01-08T05:00:03Z</dcterms:modified>
</cp:coreProperties>
</file>